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4" r:id="rId5"/>
    <p:sldId id="259" r:id="rId6"/>
    <p:sldId id="260" r:id="rId7"/>
    <p:sldId id="262" r:id="rId8"/>
    <p:sldId id="265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gFwWMZ8dX5qoqGqQEIaEVBwFbv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47" autoAdjust="0"/>
  </p:normalViewPr>
  <p:slideViewPr>
    <p:cSldViewPr snapToGrid="0">
      <p:cViewPr>
        <p:scale>
          <a:sx n="100" d="100"/>
          <a:sy n="100" d="100"/>
        </p:scale>
        <p:origin x="1282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386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Ultimaker Cura切片軟體（免費下載）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160594"/>
            <a:ext cx="3596541" cy="269740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52999"/>
            </a:stretch>
          </a:blipFill>
          <a:ln>
            <a:noFill/>
          </a:ln>
        </p:spPr>
      </p:pic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1524000" y="177299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zh-TW" sz="12000">
                <a:latin typeface="Arial"/>
                <a:ea typeface="Arial"/>
                <a:cs typeface="Arial"/>
                <a:sym typeface="Arial"/>
              </a:rPr>
              <a:t>Cura軟體設定</a:t>
            </a:r>
            <a:endParaRPr sz="1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1311408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"/>
          <p:cNvSpPr/>
          <p:nvPr/>
        </p:nvSpPr>
        <p:spPr>
          <a:xfrm>
            <a:off x="0" y="5742078"/>
            <a:ext cx="3631475" cy="111592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297180" y="5855584"/>
            <a:ext cx="3037114" cy="88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zh-TW" dirty="0">
                <a:latin typeface="Arial"/>
                <a:ea typeface="Arial"/>
                <a:cs typeface="Arial"/>
                <a:sym typeface="Arial"/>
              </a:rPr>
              <a:t>新增印表機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589280" y="1092000"/>
            <a:ext cx="810260" cy="30754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 rot="6437039">
            <a:off x="1669325" y="1268086"/>
            <a:ext cx="292823" cy="77182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9333EF9-3A61-4B5A-84B9-3F9D5B3FD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057755" cy="6858000"/>
          </a:xfrm>
          <a:prstGeom prst="rect">
            <a:avLst/>
          </a:prstGeom>
        </p:spPr>
      </p:pic>
      <p:sp>
        <p:nvSpPr>
          <p:cNvPr id="103" name="Google Shape;103;p3"/>
          <p:cNvSpPr/>
          <p:nvPr/>
        </p:nvSpPr>
        <p:spPr>
          <a:xfrm>
            <a:off x="3446599" y="2772292"/>
            <a:ext cx="1783062" cy="45858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3171371" y="2667844"/>
            <a:ext cx="221197" cy="37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" name="Google Shape;105;p3"/>
          <p:cNvGrpSpPr/>
          <p:nvPr/>
        </p:nvGrpSpPr>
        <p:grpSpPr>
          <a:xfrm>
            <a:off x="4527040" y="4000899"/>
            <a:ext cx="742952" cy="377952"/>
            <a:chOff x="7529320" y="4803539"/>
            <a:chExt cx="742952" cy="377952"/>
          </a:xfrm>
        </p:grpSpPr>
        <p:sp>
          <p:nvSpPr>
            <p:cNvPr id="106" name="Google Shape;106;p3"/>
            <p:cNvSpPr/>
            <p:nvPr/>
          </p:nvSpPr>
          <p:spPr>
            <a:xfrm>
              <a:off x="7810500" y="4857750"/>
              <a:ext cx="461772" cy="27051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3"/>
            <p:cNvSpPr txBox="1"/>
            <p:nvPr/>
          </p:nvSpPr>
          <p:spPr>
            <a:xfrm>
              <a:off x="7529320" y="4803539"/>
              <a:ext cx="221197" cy="377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3"/>
          <p:cNvSpPr/>
          <p:nvPr/>
        </p:nvSpPr>
        <p:spPr>
          <a:xfrm>
            <a:off x="1729395" y="2291357"/>
            <a:ext cx="1086830" cy="22324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1480621" y="2214003"/>
            <a:ext cx="221197" cy="37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2875531" y="2202307"/>
            <a:ext cx="1872706" cy="3693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選擇印表機類型</a:t>
            </a:r>
            <a:endParaRPr dirty="0"/>
          </a:p>
        </p:txBody>
      </p:sp>
      <p:sp>
        <p:nvSpPr>
          <p:cNvPr id="113" name="Google Shape;113;p3"/>
          <p:cNvSpPr/>
          <p:nvPr/>
        </p:nvSpPr>
        <p:spPr>
          <a:xfrm>
            <a:off x="1792007" y="2642212"/>
            <a:ext cx="1243293" cy="36933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524652" y="2547082"/>
            <a:ext cx="2211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1381279" y="3056970"/>
            <a:ext cx="1783062" cy="3693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選擇品牌與型號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15;p3">
            <a:extLst>
              <a:ext uri="{FF2B5EF4-FFF2-40B4-BE49-F238E27FC236}">
                <a16:creationId xmlns:a16="http://schemas.microsoft.com/office/drawing/2014/main" id="{80741107-9FDB-426D-AA81-075403380057}"/>
              </a:ext>
            </a:extLst>
          </p:cNvPr>
          <p:cNvSpPr txBox="1"/>
          <p:nvPr/>
        </p:nvSpPr>
        <p:spPr>
          <a:xfrm>
            <a:off x="5262372" y="2772292"/>
            <a:ext cx="1576795" cy="3693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自訂機器名稱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15;p3">
            <a:extLst>
              <a:ext uri="{FF2B5EF4-FFF2-40B4-BE49-F238E27FC236}">
                <a16:creationId xmlns:a16="http://schemas.microsoft.com/office/drawing/2014/main" id="{2986793C-5F87-4167-A137-9CFADCD08D88}"/>
              </a:ext>
            </a:extLst>
          </p:cNvPr>
          <p:cNvSpPr txBox="1"/>
          <p:nvPr/>
        </p:nvSpPr>
        <p:spPr>
          <a:xfrm>
            <a:off x="5345215" y="4055110"/>
            <a:ext cx="1106385" cy="3693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新增機器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A66F160-D209-4A2A-AA39-A3F1AED7EF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46" t="7375" r="5159" b="136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A81B8BE1-1CF1-4D2A-89A4-5B509BDCDBF5}"/>
              </a:ext>
            </a:extLst>
          </p:cNvPr>
          <p:cNvSpPr/>
          <p:nvPr/>
        </p:nvSpPr>
        <p:spPr>
          <a:xfrm>
            <a:off x="825318" y="890152"/>
            <a:ext cx="9888402" cy="394854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5;p3">
            <a:extLst>
              <a:ext uri="{FF2B5EF4-FFF2-40B4-BE49-F238E27FC236}">
                <a16:creationId xmlns:a16="http://schemas.microsoft.com/office/drawing/2014/main" id="{884BD5AF-DDD8-4427-ADB2-C2AC50705E12}"/>
              </a:ext>
            </a:extLst>
          </p:cNvPr>
          <p:cNvSpPr txBox="1"/>
          <p:nvPr/>
        </p:nvSpPr>
        <p:spPr>
          <a:xfrm>
            <a:off x="4275999" y="4939110"/>
            <a:ext cx="2987040" cy="3692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依照雲端硬碟照片填入參數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6A6DF4F-5A71-43CB-957E-18F5AA951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125" y="890152"/>
            <a:ext cx="4987973" cy="394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45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115BFBA-52C6-4613-B9B9-1732D055DB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27"/>
          <a:stretch/>
        </p:blipFill>
        <p:spPr>
          <a:xfrm>
            <a:off x="-1" y="-1436"/>
            <a:ext cx="12192001" cy="6859436"/>
          </a:xfrm>
          <a:prstGeom prst="rect">
            <a:avLst/>
          </a:prstGeom>
        </p:spPr>
      </p:pic>
      <p:grpSp>
        <p:nvGrpSpPr>
          <p:cNvPr id="123" name="Google Shape;123;p4"/>
          <p:cNvGrpSpPr/>
          <p:nvPr/>
        </p:nvGrpSpPr>
        <p:grpSpPr>
          <a:xfrm>
            <a:off x="3383353" y="178380"/>
            <a:ext cx="1409627" cy="747284"/>
            <a:chOff x="2918533" y="605100"/>
            <a:chExt cx="1409627" cy="747284"/>
          </a:xfrm>
        </p:grpSpPr>
        <p:sp>
          <p:nvSpPr>
            <p:cNvPr id="124" name="Google Shape;124;p4"/>
            <p:cNvSpPr/>
            <p:nvPr/>
          </p:nvSpPr>
          <p:spPr>
            <a:xfrm>
              <a:off x="3194594" y="653433"/>
              <a:ext cx="279400" cy="28128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 txBox="1"/>
            <p:nvPr/>
          </p:nvSpPr>
          <p:spPr>
            <a:xfrm>
              <a:off x="2918533" y="605100"/>
              <a:ext cx="221197" cy="377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 txBox="1"/>
            <p:nvPr/>
          </p:nvSpPr>
          <p:spPr>
            <a:xfrm>
              <a:off x="3194594" y="983052"/>
              <a:ext cx="1133566" cy="36933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點擊選單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4"/>
          <p:cNvGrpSpPr/>
          <p:nvPr/>
        </p:nvGrpSpPr>
        <p:grpSpPr>
          <a:xfrm>
            <a:off x="106028" y="679688"/>
            <a:ext cx="2478023" cy="812396"/>
            <a:chOff x="395588" y="1815068"/>
            <a:chExt cx="2478023" cy="812396"/>
          </a:xfrm>
        </p:grpSpPr>
        <p:sp>
          <p:nvSpPr>
            <p:cNvPr id="128" name="Google Shape;128;p4"/>
            <p:cNvSpPr/>
            <p:nvPr/>
          </p:nvSpPr>
          <p:spPr>
            <a:xfrm>
              <a:off x="650530" y="1844040"/>
              <a:ext cx="2179030" cy="34036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395588" y="1815068"/>
              <a:ext cx="2211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1740045" y="2258132"/>
              <a:ext cx="1133566" cy="36933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選擇機器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B2520AD-08D1-4CB2-A606-7ABA3DCFB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12" b="20534"/>
          <a:stretch/>
        </p:blipFill>
        <p:spPr>
          <a:xfrm>
            <a:off x="0" y="19229"/>
            <a:ext cx="12192000" cy="6838772"/>
          </a:xfrm>
          <a:prstGeom prst="rect">
            <a:avLst/>
          </a:prstGeom>
        </p:spPr>
      </p:pic>
      <p:grpSp>
        <p:nvGrpSpPr>
          <p:cNvPr id="138" name="Google Shape;138;p5"/>
          <p:cNvGrpSpPr/>
          <p:nvPr/>
        </p:nvGrpSpPr>
        <p:grpSpPr>
          <a:xfrm>
            <a:off x="8687090" y="605274"/>
            <a:ext cx="3222970" cy="779098"/>
            <a:chOff x="8687090" y="605274"/>
            <a:chExt cx="3222970" cy="779098"/>
          </a:xfrm>
        </p:grpSpPr>
        <p:sp>
          <p:nvSpPr>
            <p:cNvPr id="139" name="Google Shape;139;p5"/>
            <p:cNvSpPr txBox="1"/>
            <p:nvPr/>
          </p:nvSpPr>
          <p:spPr>
            <a:xfrm>
              <a:off x="10339614" y="1015040"/>
              <a:ext cx="1570446" cy="36933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選擇列印參數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8969030" y="619760"/>
              <a:ext cx="2941030" cy="34036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5"/>
            <p:cNvSpPr txBox="1"/>
            <p:nvPr/>
          </p:nvSpPr>
          <p:spPr>
            <a:xfrm>
              <a:off x="8687090" y="605274"/>
              <a:ext cx="2211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grpSp>
        <p:nvGrpSpPr>
          <p:cNvPr id="142" name="Google Shape;142;p5"/>
          <p:cNvGrpSpPr/>
          <p:nvPr/>
        </p:nvGrpSpPr>
        <p:grpSpPr>
          <a:xfrm>
            <a:off x="10777148" y="2680176"/>
            <a:ext cx="1234004" cy="875070"/>
            <a:chOff x="10784768" y="3000216"/>
            <a:chExt cx="1234004" cy="875070"/>
          </a:xfrm>
        </p:grpSpPr>
        <p:sp>
          <p:nvSpPr>
            <p:cNvPr id="143" name="Google Shape;143;p5"/>
            <p:cNvSpPr txBox="1"/>
            <p:nvPr/>
          </p:nvSpPr>
          <p:spPr>
            <a:xfrm>
              <a:off x="10885206" y="3505954"/>
              <a:ext cx="1133566" cy="36933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進階選項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11043920" y="3014702"/>
              <a:ext cx="866140" cy="419378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5"/>
            <p:cNvSpPr txBox="1"/>
            <p:nvPr/>
          </p:nvSpPr>
          <p:spPr>
            <a:xfrm>
              <a:off x="10784768" y="3000216"/>
              <a:ext cx="2211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415F936-2BA4-49DE-BE4B-670D3B3B6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34606" cy="6858000"/>
          </a:xfrm>
          <a:prstGeom prst="rect">
            <a:avLst/>
          </a:prstGeom>
        </p:spPr>
      </p:pic>
      <p:sp>
        <p:nvSpPr>
          <p:cNvPr id="168" name="Google Shape;168;p7"/>
          <p:cNvSpPr txBox="1"/>
          <p:nvPr/>
        </p:nvSpPr>
        <p:spPr>
          <a:xfrm>
            <a:off x="2202180" y="2132191"/>
            <a:ext cx="1638300" cy="64629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zh-TW" altLang="en-US" sz="1800" dirty="0">
                <a:solidFill>
                  <a:schemeClr val="dk1"/>
                </a:solidFill>
              </a:rPr>
              <a:t>點選圖標</a:t>
            </a:r>
            <a:endParaRPr lang="en-US" altLang="zh-TW" sz="1800" dirty="0">
              <a:solidFill>
                <a:schemeClr val="dk1"/>
              </a:solidFill>
            </a:endParaRPr>
          </a:p>
          <a:p>
            <a:pPr lvl="0" algn="ctr"/>
            <a:r>
              <a:rPr lang="zh-TW" altLang="en-US" sz="1800" dirty="0">
                <a:solidFill>
                  <a:schemeClr val="dk1"/>
                </a:solidFill>
              </a:rPr>
              <a:t>開啟</a:t>
            </a:r>
            <a:r>
              <a:rPr lang="zh-TW" alt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設定</a:t>
            </a:r>
            <a:r>
              <a:rPr lang="zh-TW" altLang="zh-TW" sz="1800" dirty="0">
                <a:solidFill>
                  <a:schemeClr val="dk1"/>
                </a:solidFill>
              </a:rPr>
              <a:t>管理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2865120" y="1714499"/>
            <a:ext cx="312420" cy="27291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68;p7">
            <a:extLst>
              <a:ext uri="{FF2B5EF4-FFF2-40B4-BE49-F238E27FC236}">
                <a16:creationId xmlns:a16="http://schemas.microsoft.com/office/drawing/2014/main" id="{473C1941-13E4-4D54-B8D6-0EA3D8F92606}"/>
              </a:ext>
            </a:extLst>
          </p:cNvPr>
          <p:cNvSpPr txBox="1"/>
          <p:nvPr/>
        </p:nvSpPr>
        <p:spPr>
          <a:xfrm>
            <a:off x="5517636" y="2132191"/>
            <a:ext cx="1638300" cy="64629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zh-TW" altLang="en-US" sz="1800" dirty="0">
                <a:solidFill>
                  <a:schemeClr val="dk1"/>
                </a:solidFill>
              </a:rPr>
              <a:t>點選設定</a:t>
            </a:r>
            <a:endParaRPr lang="en-US" altLang="zh-TW" sz="1800" dirty="0">
              <a:solidFill>
                <a:schemeClr val="dk1"/>
              </a:solidFill>
            </a:endParaRPr>
          </a:p>
          <a:p>
            <a:pPr lvl="0" algn="ctr"/>
            <a:r>
              <a:rPr lang="zh-TW" altLang="en-US" sz="1800" dirty="0">
                <a:solidFill>
                  <a:schemeClr val="dk1"/>
                </a:solidFill>
              </a:rPr>
              <a:t>開啟</a:t>
            </a:r>
            <a:r>
              <a:rPr lang="zh-TW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參數</a:t>
            </a:r>
            <a:r>
              <a:rPr lang="zh-TW" altLang="zh-TW" sz="1800" dirty="0">
                <a:solidFill>
                  <a:schemeClr val="dk1"/>
                </a:solidFill>
              </a:rPr>
              <a:t>管理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9FDB2-7598-47EF-8A7B-BCE965ED9D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410"/>
          <a:stretch/>
        </p:blipFill>
        <p:spPr>
          <a:xfrm>
            <a:off x="4791963" y="0"/>
            <a:ext cx="7400038" cy="6858000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21632E41-4BC4-4967-B092-A5632A36193A}"/>
              </a:ext>
            </a:extLst>
          </p:cNvPr>
          <p:cNvSpPr/>
          <p:nvPr/>
        </p:nvSpPr>
        <p:spPr>
          <a:xfrm>
            <a:off x="3992880" y="2354580"/>
            <a:ext cx="1638300" cy="990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790C1B0-093C-49A9-9522-544756CFB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26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22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55</Words>
  <Application>Microsoft Office PowerPoint</Application>
  <PresentationFormat>寬螢幕</PresentationFormat>
  <Paragraphs>23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新細明體</vt:lpstr>
      <vt:lpstr>Arial</vt:lpstr>
      <vt:lpstr>Calibri</vt:lpstr>
      <vt:lpstr>Office 佈景主題</vt:lpstr>
      <vt:lpstr>Cura軟體設定</vt:lpstr>
      <vt:lpstr>新增印表機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Cura軟體設定</dc:title>
  <dc:creator>凱博 張</dc:creator>
  <cp:lastModifiedBy>張凱博</cp:lastModifiedBy>
  <cp:revision>6</cp:revision>
  <dcterms:created xsi:type="dcterms:W3CDTF">2021-12-20T01:45:32Z</dcterms:created>
  <dcterms:modified xsi:type="dcterms:W3CDTF">2022-09-20T08:52:59Z</dcterms:modified>
</cp:coreProperties>
</file>